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82" r:id="rId1"/>
  </p:sldMasterIdLst>
  <p:notesMasterIdLst>
    <p:notesMasterId r:id="rId14"/>
  </p:notesMasterIdLst>
  <p:handoutMasterIdLst>
    <p:handoutMasterId r:id="rId15"/>
  </p:handoutMasterIdLst>
  <p:sldIdLst>
    <p:sldId id="257" r:id="rId2"/>
    <p:sldId id="258" r:id="rId3"/>
    <p:sldId id="272" r:id="rId4"/>
    <p:sldId id="266" r:id="rId5"/>
    <p:sldId id="261" r:id="rId6"/>
    <p:sldId id="262" r:id="rId7"/>
    <p:sldId id="265" r:id="rId8"/>
    <p:sldId id="268" r:id="rId9"/>
    <p:sldId id="271" r:id="rId10"/>
    <p:sldId id="273" r:id="rId11"/>
    <p:sldId id="274" r:id="rId12"/>
    <p:sldId id="264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421"/>
    <a:srgbClr val="A72983"/>
    <a:srgbClr val="CD0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7440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6F51AF-A732-4B95-AD80-88A162DEE581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1A8EE09-76CC-4000-B080-9F213DA7D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8124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069EF6C-D7CA-4F0B-BF31-83834918D93B}" type="datetime1">
              <a:rPr lang="el-GR" smtClean="0"/>
              <a:t>15/5/2020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"/>
              <a:t>Κάντε κλικ για επεξεργασία των στυλ κειμένου του υποδείγματος</a:t>
            </a:r>
            <a:endParaRPr lang="en-US"/>
          </a:p>
          <a:p>
            <a:pPr lvl="1" rtl="0"/>
            <a:r>
              <a:rPr lang="el"/>
              <a:t>Δεύτερου επιπέδου</a:t>
            </a:r>
          </a:p>
          <a:p>
            <a:pPr lvl="2" rtl="0"/>
            <a:r>
              <a:rPr lang="el"/>
              <a:t>Τρίτου επιπέδου</a:t>
            </a:r>
          </a:p>
          <a:p>
            <a:pPr lvl="3" rtl="0"/>
            <a:r>
              <a:rPr lang="el"/>
              <a:t>Τέταρτου επιπέδου</a:t>
            </a:r>
          </a:p>
          <a:p>
            <a:pPr lvl="4" rtl="0"/>
            <a:r>
              <a:rPr lang="el"/>
              <a:t>Πέμπτου επιπέδου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8E40627-AA7D-471F-B5F2-0BF9E4C68E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452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FCD6D-186F-4CB1-A992-04633AC8A8C3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71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16322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1513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3333964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36321"/>
      </p:ext>
    </p:extLst>
  </p:cSld>
  <p:clrMapOvr>
    <a:masterClrMapping/>
  </p:clrMapOvr>
  <p:hf sldNum="0"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53127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54738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78333"/>
      </p:ext>
    </p:extLst>
  </p:cSld>
  <p:clrMapOvr>
    <a:masterClrMapping/>
  </p:clrMapOvr>
  <p:hf sldNum="0"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91145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04950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6F15-017D-47C2-A8E2-C8FB3AD810B8}" type="datetime1">
              <a:rPr lang="el-GR" smtClean="0"/>
              <a:t>15/5/2020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4767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0058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C6D0-2DBD-4904-AD46-9927370509CC}" type="datetime1">
              <a:rPr lang="el-GR" smtClean="0"/>
              <a:t>15/5/2020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1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D1BC-25AA-49FA-931F-2B51A7604E1A}" type="datetime1">
              <a:rPr lang="el-GR" smtClean="0"/>
              <a:t>15/5/2020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4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21422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2649-1202-4868-BA4A-60237461304C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5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721D6-F633-492A-8060-B74549A20BB4}" type="datetime1">
              <a:rPr lang="el-GR" smtClean="0"/>
              <a:t>15/5/2020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553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Υπότιτλος 2">
            <a:extLst>
              <a:ext uri="{FF2B5EF4-FFF2-40B4-BE49-F238E27FC236}">
                <a16:creationId xmlns:a16="http://schemas.microsoft.com/office/drawing/2014/main" id="{FBEA0CCF-8799-4AB7-9C07-14899BBDDFCB}"/>
              </a:ext>
            </a:extLst>
          </p:cNvPr>
          <p:cNvSpPr txBox="1">
            <a:spLocks/>
          </p:cNvSpPr>
          <p:nvPr/>
        </p:nvSpPr>
        <p:spPr>
          <a:xfrm>
            <a:off x="8487789" y="766835"/>
            <a:ext cx="2178988" cy="11588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l-GR" sz="72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Segoe Script" panose="030B0504020000000003" pitchFamily="66" charset="0"/>
                <a:ea typeface="Tahoma" panose="020B0604030504040204" pitchFamily="34" charset="0"/>
                <a:cs typeface="Tahoma" panose="020B0604030504040204" pitchFamily="34" charset="0"/>
              </a:rPr>
              <a:t>Ε΄ 3</a:t>
            </a:r>
          </a:p>
          <a:p>
            <a:r>
              <a:rPr lang="el-GR" sz="72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Segoe Script" panose="030B0504020000000003" pitchFamily="66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</a:t>
            </a:r>
            <a:endParaRPr lang="el" sz="7200" b="1" i="1" dirty="0">
              <a:solidFill>
                <a:schemeClr val="bg1">
                  <a:lumMod val="95000"/>
                  <a:lumOff val="5000"/>
                </a:schemeClr>
              </a:solidFill>
              <a:latin typeface="Segoe Script" panose="030B0504020000000003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Εικόνα 3" descr="Εικόνα που περιέχει άνδ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50D0E18-B461-4DFE-8C97-5FC60F18B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" y="0"/>
            <a:ext cx="6858000" cy="6858000"/>
          </a:xfrm>
          <a:prstGeom prst="rect">
            <a:avLst/>
          </a:prstGeom>
        </p:spPr>
      </p:pic>
      <p:sp>
        <p:nvSpPr>
          <p:cNvPr id="7" name="Υπότιτλος 6">
            <a:extLst>
              <a:ext uri="{FF2B5EF4-FFF2-40B4-BE49-F238E27FC236}">
                <a16:creationId xmlns:a16="http://schemas.microsoft.com/office/drawing/2014/main" id="{A5AB08A1-726B-4A44-9AFB-D808754B5F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6693185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8B97D24-0938-49BE-8E68-A4D15F426601}"/>
              </a:ext>
            </a:extLst>
          </p:cNvPr>
          <p:cNvSpPr/>
          <p:nvPr/>
        </p:nvSpPr>
        <p:spPr>
          <a:xfrm rot="21039672">
            <a:off x="5990769" y="2767280"/>
            <a:ext cx="559428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D03B5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ΜΙΚΑΕΛΛΑ</a:t>
            </a:r>
            <a:endParaRPr lang="en-GB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D03B5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Θέση περιεχομένου 6" descr="Εικόνα που περιέχει φαγητό, πιάτο, κομμάτι, φέτα&#10;&#10;Περιγραφή που δημιουργήθηκε αυτόματα">
            <a:extLst>
              <a:ext uri="{FF2B5EF4-FFF2-40B4-BE49-F238E27FC236}">
                <a16:creationId xmlns:a16="http://schemas.microsoft.com/office/drawing/2014/main" id="{2993A702-DC13-4C0F-9FD0-D627D3A47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2" y="242186"/>
            <a:ext cx="4304005" cy="5738674"/>
          </a:xfrm>
        </p:spPr>
      </p:pic>
    </p:spTree>
    <p:extLst>
      <p:ext uri="{BB962C8B-B14F-4D97-AF65-F5344CB8AC3E}">
        <p14:creationId xmlns:p14="http://schemas.microsoft.com/office/powerpoint/2010/main" val="3871007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8B97D24-0938-49BE-8E68-A4D15F426601}"/>
              </a:ext>
            </a:extLst>
          </p:cNvPr>
          <p:cNvSpPr/>
          <p:nvPr/>
        </p:nvSpPr>
        <p:spPr>
          <a:xfrm rot="1078834">
            <a:off x="6870941" y="2991709"/>
            <a:ext cx="48990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ΦΙΛΙΠΠΟΣ</a:t>
            </a:r>
            <a:endParaRPr lang="en-GB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Θέση περιεχομένου 4" descr="Εικόνα που περιέχει φαγητό, πιάτο, μαύρο, μπολ&#10;&#10;Περιγραφή που δημιουργήθηκε αυτόματα">
            <a:extLst>
              <a:ext uri="{FF2B5EF4-FFF2-40B4-BE49-F238E27FC236}">
                <a16:creationId xmlns:a16="http://schemas.microsoft.com/office/drawing/2014/main" id="{AE15BAC5-87B8-40F0-9829-1305408D3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603" y="934888"/>
            <a:ext cx="5672888" cy="4254665"/>
          </a:xfrm>
        </p:spPr>
      </p:pic>
    </p:spTree>
    <p:extLst>
      <p:ext uri="{BB962C8B-B14F-4D97-AF65-F5344CB8AC3E}">
        <p14:creationId xmlns:p14="http://schemas.microsoft.com/office/powerpoint/2010/main" val="858200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2B0023DE-5E8C-43A1-ABAA-E422DD29322C}"/>
              </a:ext>
            </a:extLst>
          </p:cNvPr>
          <p:cNvSpPr/>
          <p:nvPr/>
        </p:nvSpPr>
        <p:spPr>
          <a:xfrm>
            <a:off x="838135" y="2495990"/>
            <a:ext cx="5415679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Κα </a:t>
            </a:r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Δήμητρ</a:t>
            </a:r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α</a:t>
            </a:r>
            <a:endParaRPr lang="en-US" sz="6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27CBB4-8AA7-41AB-A503-1CEED6625D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8848" y="2295631"/>
            <a:ext cx="1941742" cy="17507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9D30C23-6248-4A8E-AE45-C4B7FE764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883" y="2495990"/>
            <a:ext cx="1651673" cy="1350063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F012F63-353E-40AF-923C-CE39F145D8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85624" y="2295631"/>
            <a:ext cx="1941742" cy="17507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D70ABFFC-9F96-48AB-A317-4E15D9B50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659" y="2620464"/>
            <a:ext cx="1651673" cy="1101115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2DEAC9D8-1A81-4D07-996D-F0454A1AD2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8848" y="4226650"/>
            <a:ext cx="1941742" cy="164476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209AECE-7275-4E57-9634-0EE036D1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3883" y="4584498"/>
            <a:ext cx="1651673" cy="92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ED3A1586-E807-4164-884F-4AEA70AAD0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85624" y="4226650"/>
            <a:ext cx="1941742" cy="164476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24A23C04-FA17-4F00-9024-370867A33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659" y="4772454"/>
            <a:ext cx="1651673" cy="55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6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πίνακας, πιάτο, φαγητό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0FDF5FC8-F04D-41E1-9758-B0135C822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2" y="1658148"/>
            <a:ext cx="4618052" cy="5055092"/>
          </a:xfrm>
        </p:spPr>
      </p:pic>
      <p:pic>
        <p:nvPicPr>
          <p:cNvPr id="8" name="Εικόνα 7" descr="Εικόνα που περιέχει πιάτο, φαγητό, πίνακας, κέικ&#10;&#10;Περιγραφή που δημιουργήθηκε αυτόματα">
            <a:extLst>
              <a:ext uri="{FF2B5EF4-FFF2-40B4-BE49-F238E27FC236}">
                <a16:creationId xmlns:a16="http://schemas.microsoft.com/office/drawing/2014/main" id="{713BB6FA-B36E-47D3-9B4A-9C64EA38B7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559" y="193241"/>
            <a:ext cx="5858171" cy="6209818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8B97D24-0938-49BE-8E68-A4D15F426601}"/>
              </a:ext>
            </a:extLst>
          </p:cNvPr>
          <p:cNvSpPr/>
          <p:nvPr/>
        </p:nvSpPr>
        <p:spPr>
          <a:xfrm>
            <a:off x="0" y="263975"/>
            <a:ext cx="721966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ΚΩΝΣΤΑΝΤΙΝΑ</a:t>
            </a:r>
            <a:endParaRPr lang="en-GB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01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8B97D24-0938-49BE-8E68-A4D15F426601}"/>
              </a:ext>
            </a:extLst>
          </p:cNvPr>
          <p:cNvSpPr/>
          <p:nvPr/>
        </p:nvSpPr>
        <p:spPr>
          <a:xfrm rot="1078834">
            <a:off x="6578391" y="2991709"/>
            <a:ext cx="54841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ΔΗΜΗΤΡΗ</a:t>
            </a:r>
            <a:r>
              <a:rPr lang="el-GR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Σ</a:t>
            </a:r>
            <a:endParaRPr lang="en-GB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Θέση περιεχομένου 4" descr="Εικόνα που περιέχει πιάτο, φαγητό, πίνακας, λευκό&#10;&#10;Περιγραφή που δημιουργήθηκε αυτόματα">
            <a:extLst>
              <a:ext uri="{FF2B5EF4-FFF2-40B4-BE49-F238E27FC236}">
                <a16:creationId xmlns:a16="http://schemas.microsoft.com/office/drawing/2014/main" id="{168671EA-10CA-48F2-AE1B-93F3DC4B5B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46"/>
            <a:ext cx="4728830" cy="6305107"/>
          </a:xfrm>
        </p:spPr>
      </p:pic>
    </p:spTree>
    <p:extLst>
      <p:ext uri="{BB962C8B-B14F-4D97-AF65-F5344CB8AC3E}">
        <p14:creationId xmlns:p14="http://schemas.microsoft.com/office/powerpoint/2010/main" val="2087843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72A5617-0544-4AA9-AA22-CD09091A9C82}"/>
              </a:ext>
            </a:extLst>
          </p:cNvPr>
          <p:cNvSpPr/>
          <p:nvPr/>
        </p:nvSpPr>
        <p:spPr>
          <a:xfrm rot="21039672">
            <a:off x="-358287" y="394137"/>
            <a:ext cx="638925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ΓΡΗΓΟΡΗΣ</a:t>
            </a:r>
            <a:endParaRPr lang="en-GB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Θέση περιεχομένου 6" descr="Εικόνα που περιέχει φαγητό, μπανάνα, σοκολάτα, φέτα&#10;&#10;Περιγραφή που δημιουργήθηκε αυτόματα">
            <a:extLst>
              <a:ext uri="{FF2B5EF4-FFF2-40B4-BE49-F238E27FC236}">
                <a16:creationId xmlns:a16="http://schemas.microsoft.com/office/drawing/2014/main" id="{1D5CEC4E-790B-402F-8236-945E4BB35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87" y="1331118"/>
            <a:ext cx="6873884" cy="5155413"/>
          </a:xfrm>
        </p:spPr>
      </p:pic>
    </p:spTree>
    <p:extLst>
      <p:ext uri="{BB962C8B-B14F-4D97-AF65-F5344CB8AC3E}">
        <p14:creationId xmlns:p14="http://schemas.microsoft.com/office/powerpoint/2010/main" val="1052818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8B97D24-0938-49BE-8E68-A4D15F426601}"/>
              </a:ext>
            </a:extLst>
          </p:cNvPr>
          <p:cNvSpPr/>
          <p:nvPr/>
        </p:nvSpPr>
        <p:spPr>
          <a:xfrm rot="1078834">
            <a:off x="6723464" y="2991709"/>
            <a:ext cx="51940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ΛΕΩΝΙΔΑΣ</a:t>
            </a:r>
            <a:endParaRPr lang="en-GB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Θέση περιεχομένου 5" descr="Εικόνα που περιέχει εσωτερικό, καθιστός, φαγητό, πιάτο&#10;&#10;Περιγραφή που δημιουργήθηκε αυτόματα">
            <a:extLst>
              <a:ext uri="{FF2B5EF4-FFF2-40B4-BE49-F238E27FC236}">
                <a16:creationId xmlns:a16="http://schemas.microsoft.com/office/drawing/2014/main" id="{61725DA1-C1F6-4381-A03A-944F3A7D4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96001" cy="6825361"/>
          </a:xfrm>
        </p:spPr>
      </p:pic>
    </p:spTree>
    <p:extLst>
      <p:ext uri="{BB962C8B-B14F-4D97-AF65-F5344CB8AC3E}">
        <p14:creationId xmlns:p14="http://schemas.microsoft.com/office/powerpoint/2010/main" val="1533502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8B97D24-0938-49BE-8E68-A4D15F426601}"/>
              </a:ext>
            </a:extLst>
          </p:cNvPr>
          <p:cNvSpPr/>
          <p:nvPr/>
        </p:nvSpPr>
        <p:spPr>
          <a:xfrm rot="21039672">
            <a:off x="7942307" y="5104841"/>
            <a:ext cx="381967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D03B5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ΜΑΡΙΑ</a:t>
            </a:r>
            <a:endParaRPr lang="en-GB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CD03B5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Εικόνα 5" descr="Εικόνα που περιέχει πιάτο, φαγητό, πίνακας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0F30096C-81F7-4614-9A33-FDA4C0261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241"/>
            <a:ext cx="7157011" cy="5367759"/>
          </a:xfrm>
          <a:prstGeom prst="rect">
            <a:avLst/>
          </a:prstGeom>
        </p:spPr>
      </p:pic>
      <p:pic>
        <p:nvPicPr>
          <p:cNvPr id="4" name="Θέση περιεχομένου 3" descr="Εικόνα που περιέχει κέικ, σοκολάτα, πιάτο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57D9B624-DC47-4CE2-B2FB-F769556B6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048" y="22945"/>
            <a:ext cx="5416952" cy="4062714"/>
          </a:xfrm>
        </p:spPr>
      </p:pic>
    </p:spTree>
    <p:extLst>
      <p:ext uri="{BB962C8B-B14F-4D97-AF65-F5344CB8AC3E}">
        <p14:creationId xmlns:p14="http://schemas.microsoft.com/office/powerpoint/2010/main" val="1662083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8B97D24-0938-49BE-8E68-A4D15F426601}"/>
              </a:ext>
            </a:extLst>
          </p:cNvPr>
          <p:cNvSpPr/>
          <p:nvPr/>
        </p:nvSpPr>
        <p:spPr>
          <a:xfrm rot="21039672">
            <a:off x="4230043" y="2612559"/>
            <a:ext cx="39880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ΙΡΙΣ</a:t>
            </a:r>
            <a:endParaRPr lang="en-GB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Θέση περιεχομένου 4" descr="Εικόνα που περιέχει φαγητό, πίνακας, πιάτο, καθιστός&#10;&#10;Περιγραφή που δημιουργήθηκε αυτόματα">
            <a:extLst>
              <a:ext uri="{FF2B5EF4-FFF2-40B4-BE49-F238E27FC236}">
                <a16:creationId xmlns:a16="http://schemas.microsoft.com/office/drawing/2014/main" id="{B80B297D-E304-40BA-9306-FA1F3E023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4787" y="1494418"/>
            <a:ext cx="6831636" cy="3842795"/>
          </a:xfrm>
        </p:spPr>
      </p:pic>
      <p:pic>
        <p:nvPicPr>
          <p:cNvPr id="8" name="Εικόνα 7" descr="Εικόνα που περιέχει φαγητό, πιάτο, πίνακας, μπανάνα&#10;&#10;Περιγραφή που δημιουργήθηκε αυτόματα">
            <a:extLst>
              <a:ext uri="{FF2B5EF4-FFF2-40B4-BE49-F238E27FC236}">
                <a16:creationId xmlns:a16="http://schemas.microsoft.com/office/drawing/2014/main" id="{9ECB2FF5-C8CD-4DE5-B8D1-D0B40D9CCE5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94421" y="1494419"/>
            <a:ext cx="6831635" cy="384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72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28B97D24-0938-49BE-8E68-A4D15F426601}"/>
              </a:ext>
            </a:extLst>
          </p:cNvPr>
          <p:cNvSpPr/>
          <p:nvPr/>
        </p:nvSpPr>
        <p:spPr>
          <a:xfrm rot="21235712">
            <a:off x="6557109" y="4900516"/>
            <a:ext cx="52768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ΟΔΥΣΣΕΑΣ</a:t>
            </a:r>
            <a:endParaRPr lang="en-GB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4" name="Θέση περιεχομένου 3" descr="Εικόνα που περιέχει πίνακας, κέικ, πιάτ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E0F5FCF2-4AC9-4AF9-B2CE-A5F95E7C7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7842" cy="5330456"/>
          </a:xfrm>
        </p:spPr>
      </p:pic>
      <p:pic>
        <p:nvPicPr>
          <p:cNvPr id="6" name="Εικόνα 5" descr="Εικόνα που περιέχει πιάτο, φαγητό, πίνακας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5EB607E0-71F9-4666-80EE-8694418C0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842" y="0"/>
            <a:ext cx="6166884" cy="462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27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72A5617-0544-4AA9-AA22-CD09091A9C82}"/>
              </a:ext>
            </a:extLst>
          </p:cNvPr>
          <p:cNvSpPr/>
          <p:nvPr/>
        </p:nvSpPr>
        <p:spPr>
          <a:xfrm rot="21039672">
            <a:off x="65038" y="509629"/>
            <a:ext cx="638925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ΣΤΥΛΙΑΝΟΣ</a:t>
            </a:r>
            <a:endParaRPr lang="en-GB" sz="8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6" name="Θέση περιεχομένου 5" descr="Εικόνα που περιέχει φλιτζάνι, πίνακας, φαγητό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15A8CDD2-E592-4347-9816-9424056A9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5827"/>
            <a:ext cx="2023348" cy="3598863"/>
          </a:xfr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C32A654C-CF3D-4BCA-988E-C69C8321B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73" y="1344720"/>
            <a:ext cx="2949109" cy="5245481"/>
          </a:xfrm>
          <a:prstGeom prst="rect">
            <a:avLst/>
          </a:prstGeom>
        </p:spPr>
      </p:pic>
      <p:pic>
        <p:nvPicPr>
          <p:cNvPr id="11" name="Εικόνα 10" descr="Εικόνα που περιέχει κέικ, φαγητό, κομμάτι, σοκολάτα&#10;&#10;Περιγραφή που δημιουργήθηκε αυτόματα">
            <a:extLst>
              <a:ext uri="{FF2B5EF4-FFF2-40B4-BE49-F238E27FC236}">
                <a16:creationId xmlns:a16="http://schemas.microsoft.com/office/drawing/2014/main" id="{DDAB2E8C-9DDA-4A07-9322-877934D18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15" y="1749687"/>
            <a:ext cx="2647987" cy="4709886"/>
          </a:xfrm>
          <a:prstGeom prst="rect">
            <a:avLst/>
          </a:prstGeom>
        </p:spPr>
      </p:pic>
      <p:pic>
        <p:nvPicPr>
          <p:cNvPr id="3" name="Εικόνα 2" descr="Εικόνα που περιέχει πιάτο, κέικ, πίνακας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DBC254CF-8B3B-4D46-A0B9-FCF9D3CD3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302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19420"/>
      </p:ext>
    </p:extLst>
  </p:cSld>
  <p:clrMapOvr>
    <a:masterClrMapping/>
  </p:clrMapOvr>
</p:sld>
</file>

<file path=ppt/theme/theme1.xml><?xml version="1.0" encoding="utf-8"?>
<a:theme xmlns:a="http://schemas.openxmlformats.org/drawingml/2006/main" name="Βερολίνο">
  <a:themeElements>
    <a:clrScheme name="Βερολίνο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Βερολίνο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Βερολίν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Segoe Script</vt:lpstr>
      <vt:lpstr>Tahoma</vt:lpstr>
      <vt:lpstr>Trebuchet MS</vt:lpstr>
      <vt:lpstr>Wingdings 3</vt:lpstr>
      <vt:lpstr>Βερολίνο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2020-05-14T13:23:56Z</dcterms:created>
  <dcterms:modified xsi:type="dcterms:W3CDTF">2020-05-15T17:52:10Z</dcterms:modified>
</cp:coreProperties>
</file>