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66" r:id="rId4"/>
    <p:sldId id="270" r:id="rId5"/>
    <p:sldId id="260" r:id="rId6"/>
    <p:sldId id="261" r:id="rId7"/>
    <p:sldId id="265" r:id="rId8"/>
    <p:sldId id="258" r:id="rId9"/>
    <p:sldId id="269" r:id="rId10"/>
    <p:sldId id="268" r:id="rId11"/>
    <p:sldId id="262" r:id="rId12"/>
    <p:sldId id="27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983"/>
    <a:srgbClr val="CD03B5"/>
    <a:srgbClr val="CC0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7440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15/5/2020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CD6D-186F-4CB1-A992-04633AC8A8C3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893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48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72282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9672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41537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3076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9447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723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711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6F15-017D-47C2-A8E2-C8FB3AD810B8}" type="datetime1">
              <a:rPr lang="el-GR" smtClean="0"/>
              <a:t>15/5/2020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0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0312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4358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C6D0-2DBD-4904-AD46-9927370509CC}" type="datetime1">
              <a:rPr lang="el-GR" smtClean="0"/>
              <a:t>15/5/2020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D1BC-25AA-49FA-931F-2B51A7604E1A}" type="datetime1">
              <a:rPr lang="el-GR" smtClean="0"/>
              <a:t>15/5/2020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339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649-1202-4868-BA4A-60237461304C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B721D6-F633-492A-8060-B74549A20BB4}" type="datetime1">
              <a:rPr lang="el-GR" smtClean="0"/>
              <a:t>15/5/2020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3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1258" y="494665"/>
            <a:ext cx="7086234" cy="896979"/>
          </a:xfrm>
        </p:spPr>
        <p:txBody>
          <a:bodyPr rtlCol="0">
            <a:normAutofit fontScale="55000" lnSpcReduction="20000"/>
          </a:bodyPr>
          <a:lstStyle/>
          <a:p>
            <a:r>
              <a:rPr lang="el-GR" sz="5800" b="1" i="1" dirty="0" err="1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  <a:ea typeface="Tahoma" panose="020B0604030504040204" pitchFamily="34" charset="0"/>
                <a:cs typeface="Tahoma" panose="020B0604030504040204" pitchFamily="34" charset="0"/>
              </a:rPr>
              <a:t>ΕξωγηινΕΣ</a:t>
            </a:r>
            <a:r>
              <a:rPr lang="el-GR" sz="5800" b="1" i="1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  <a:ea typeface="Tahoma" panose="020B0604030504040204" pitchFamily="34" charset="0"/>
                <a:cs typeface="Tahoma" panose="020B0604030504040204" pitchFamily="34" charset="0"/>
              </a:rPr>
              <a:t> ΔΗΜΙΟΥΡΓΙΕΣ</a:t>
            </a:r>
          </a:p>
          <a:p>
            <a:pPr algn="l" rtl="0"/>
            <a:r>
              <a:rPr lang="el-GR" sz="4000" b="1" i="1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el" sz="10600" b="1" i="1" dirty="0">
              <a:solidFill>
                <a:schemeClr val="accent6">
                  <a:lumMod val="50000"/>
                </a:schemeClr>
              </a:solidFill>
              <a:latin typeface="Segoe Script" panose="030B0504020000000003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Ufo And Alien Clipart - Alien Clipart , Transparent Cartoon, Free ...">
            <a:extLst>
              <a:ext uri="{FF2B5EF4-FFF2-40B4-BE49-F238E27FC236}">
                <a16:creationId xmlns:a16="http://schemas.microsoft.com/office/drawing/2014/main" id="{A8B5D76D-2BAB-4B15-8248-8678EA42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53" y="4288448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fo Clipart Blue Alien - Aliens Clipart | Transparent PNG Download ...">
            <a:extLst>
              <a:ext uri="{FF2B5EF4-FFF2-40B4-BE49-F238E27FC236}">
                <a16:creationId xmlns:a16="http://schemas.microsoft.com/office/drawing/2014/main" id="{35883699-7426-406D-9060-519CC99B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998" y="178040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clipart aliens toy story alien clipart at getdrawings free ...">
            <a:extLst>
              <a:ext uri="{FF2B5EF4-FFF2-40B4-BE49-F238E27FC236}">
                <a16:creationId xmlns:a16="http://schemas.microsoft.com/office/drawing/2014/main" id="{9DD3669C-5F8B-45BF-8F21-CB3C9D78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17" y="4077335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fo Alien Clipart Image| (47)++ Big Photos | FREE | #UACI ...">
            <a:extLst>
              <a:ext uri="{FF2B5EF4-FFF2-40B4-BE49-F238E27FC236}">
                <a16:creationId xmlns:a16="http://schemas.microsoft.com/office/drawing/2014/main" id="{5FBEF845-15CD-47EF-AD09-A919D67B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28" y="4793273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παιχνίδι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1D0AEA09-F02E-4DEF-BA42-1C6D1A2B9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8503" cy="6717323"/>
          </a:xfrm>
          <a:prstGeom prst="rect">
            <a:avLst/>
          </a:prstGeom>
        </p:spPr>
      </p:pic>
      <p:sp>
        <p:nvSpPr>
          <p:cNvPr id="16" name="Υπότιτλος 2">
            <a:extLst>
              <a:ext uri="{FF2B5EF4-FFF2-40B4-BE49-F238E27FC236}">
                <a16:creationId xmlns:a16="http://schemas.microsoft.com/office/drawing/2014/main" id="{FBEA0CCF-8799-4AB7-9C07-14899BBDDFCB}"/>
              </a:ext>
            </a:extLst>
          </p:cNvPr>
          <p:cNvSpPr txBox="1">
            <a:spLocks/>
          </p:cNvSpPr>
          <p:nvPr/>
        </p:nvSpPr>
        <p:spPr>
          <a:xfrm>
            <a:off x="6499499" y="2270122"/>
            <a:ext cx="2178988" cy="1158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l-GR" sz="7200" b="1" i="1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  <a:ea typeface="Tahoma" panose="020B0604030504040204" pitchFamily="34" charset="0"/>
                <a:cs typeface="Tahoma" panose="020B0604030504040204" pitchFamily="34" charset="0"/>
              </a:rPr>
              <a:t>Ε΄ 3</a:t>
            </a:r>
          </a:p>
          <a:p>
            <a:r>
              <a:rPr lang="el-GR" sz="7200" b="1" i="1" dirty="0">
                <a:solidFill>
                  <a:schemeClr val="accent6">
                    <a:lumMod val="50000"/>
                  </a:schemeClr>
                </a:solidFill>
                <a:latin typeface="Segoe Script" panose="030B0504020000000003" pitchFamily="66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el" sz="7200" b="1" i="1" dirty="0">
              <a:solidFill>
                <a:schemeClr val="accent6">
                  <a:lumMod val="50000"/>
                </a:schemeClr>
              </a:solidFill>
              <a:latin typeface="Segoe Script" panose="030B0504020000000003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0717596">
            <a:off x="6833555" y="4589326"/>
            <a:ext cx="52768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ΟΔΥΣΣΕΑΣ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5EE4B48-BB56-4ACA-A44A-E5083ADA6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8" y="277792"/>
            <a:ext cx="6379785" cy="5382382"/>
          </a:xfrm>
        </p:spPr>
      </p:pic>
    </p:spTree>
    <p:extLst>
      <p:ext uri="{BB962C8B-B14F-4D97-AF65-F5344CB8AC3E}">
        <p14:creationId xmlns:p14="http://schemas.microsoft.com/office/powerpoint/2010/main" val="277432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7942307" y="5104841"/>
            <a:ext cx="38196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ΜΑΡΙΑ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2C5F3D-18E9-422F-ABE8-A2B7ADD5F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76430B3-BF72-425C-8A45-BE217B4965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31" y="211024"/>
            <a:ext cx="5106643" cy="622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08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2A5617-0544-4AA9-AA22-CD09091A9C82}"/>
              </a:ext>
            </a:extLst>
          </p:cNvPr>
          <p:cNvSpPr/>
          <p:nvPr/>
        </p:nvSpPr>
        <p:spPr>
          <a:xfrm rot="21039672">
            <a:off x="-717965" y="347839"/>
            <a:ext cx="6389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ΑΝΤΡΕΑΣ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Θέση περιεχομένου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9A97021-A5EB-4133-A1D0-8E5195DF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2489" y="899715"/>
            <a:ext cx="6744760" cy="5058570"/>
          </a:xfrm>
        </p:spPr>
      </p:pic>
    </p:spTree>
    <p:extLst>
      <p:ext uri="{BB962C8B-B14F-4D97-AF65-F5344CB8AC3E}">
        <p14:creationId xmlns:p14="http://schemas.microsoft.com/office/powerpoint/2010/main" val="239391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4801595" y="3000464"/>
            <a:ext cx="66936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Κ. Δήμητρα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B0023DE-5E8C-43A1-ABAA-E422DD29322C}"/>
              </a:ext>
            </a:extLst>
          </p:cNvPr>
          <p:cNvSpPr/>
          <p:nvPr/>
        </p:nvSpPr>
        <p:spPr>
          <a:xfrm rot="19143461">
            <a:off x="-464530" y="1663814"/>
            <a:ext cx="62043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Κα Δήμητρα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Θέση περιεχομένου 3" descr="Εικόνα που περιέχει πίνακας, καθιστός, γάτα&#10;&#10;Περιγραφή που δημιουργήθηκε αυτόματα">
            <a:extLst>
              <a:ext uri="{FF2B5EF4-FFF2-40B4-BE49-F238E27FC236}">
                <a16:creationId xmlns:a16="http://schemas.microsoft.com/office/drawing/2014/main" id="{36182FC2-015F-4C23-B5F3-1FD824EEF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02" y="-69427"/>
            <a:ext cx="5778153" cy="6845705"/>
          </a:xfrm>
        </p:spPr>
      </p:pic>
    </p:spTree>
    <p:extLst>
      <p:ext uri="{BB962C8B-B14F-4D97-AF65-F5344CB8AC3E}">
        <p14:creationId xmlns:p14="http://schemas.microsoft.com/office/powerpoint/2010/main" val="276576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1078834">
            <a:off x="6384977" y="1726650"/>
            <a:ext cx="5123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ΦΙΛΙΠΠΟΣ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Θέση περιεχομένου 3" descr="Εικόνα που περιέχει ρούχα, άτομο, πουκάμισο&#10;&#10;Περιγραφή που δημιουργήθηκε αυτόματα">
            <a:extLst>
              <a:ext uri="{FF2B5EF4-FFF2-40B4-BE49-F238E27FC236}">
                <a16:creationId xmlns:a16="http://schemas.microsoft.com/office/drawing/2014/main" id="{ED14FC03-2CE8-4981-B08C-DB8E66F3E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256" y="982186"/>
            <a:ext cx="6524838" cy="4893628"/>
          </a:xfrm>
        </p:spPr>
      </p:pic>
    </p:spTree>
    <p:extLst>
      <p:ext uri="{BB962C8B-B14F-4D97-AF65-F5344CB8AC3E}">
        <p14:creationId xmlns:p14="http://schemas.microsoft.com/office/powerpoint/2010/main" val="72936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2A5617-0544-4AA9-AA22-CD09091A9C82}"/>
              </a:ext>
            </a:extLst>
          </p:cNvPr>
          <p:cNvSpPr/>
          <p:nvPr/>
        </p:nvSpPr>
        <p:spPr>
          <a:xfrm rot="21039672">
            <a:off x="619768" y="347838"/>
            <a:ext cx="6389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ΓΡΗΓΟΡΗΣ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1C825AF-9252-4A2C-B1EE-47DD03411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64" y="0"/>
            <a:ext cx="4780206" cy="6924901"/>
          </a:xfrm>
        </p:spPr>
      </p:pic>
    </p:spTree>
    <p:extLst>
      <p:ext uri="{BB962C8B-B14F-4D97-AF65-F5344CB8AC3E}">
        <p14:creationId xmlns:p14="http://schemas.microsoft.com/office/powerpoint/2010/main" val="105281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7942307" y="5104841"/>
            <a:ext cx="38196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ΤΑΝΙΑ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Θέση περιεχομένου 3" descr="Εικόνα που περιέχει κείμενο, λευκός πίνακας, φορητός υπολογιστής,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8379067A-CED5-4A1D-8A14-AC92C5D4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4870" y="1052406"/>
            <a:ext cx="5971864" cy="4478898"/>
          </a:xfrm>
        </p:spPr>
      </p:pic>
    </p:spTree>
    <p:extLst>
      <p:ext uri="{BB962C8B-B14F-4D97-AF65-F5344CB8AC3E}">
        <p14:creationId xmlns:p14="http://schemas.microsoft.com/office/powerpoint/2010/main" val="263989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-107791" y="5171420"/>
            <a:ext cx="4583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ΕΛΕΑΝΑ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Θέση περιεχομένου 4" descr="Εικόνα που περιέχει ύφασμα,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40B30E05-2408-4B41-8B05-00AA5375D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4607" y="-991057"/>
            <a:ext cx="5946336" cy="7928450"/>
          </a:xfrm>
        </p:spPr>
      </p:pic>
    </p:spTree>
    <p:extLst>
      <p:ext uri="{BB962C8B-B14F-4D97-AF65-F5344CB8AC3E}">
        <p14:creationId xmlns:p14="http://schemas.microsoft.com/office/powerpoint/2010/main" val="123439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1078834">
            <a:off x="6827636" y="769370"/>
            <a:ext cx="51940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ΛΕΩΝΙΔΑΣ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Θέση περιεχομένου 4" descr="Εικόνα που περιέχει κείμενο, λευκός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255EB83B-6EA8-4B72-8509-7050CF1EB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0" y="126982"/>
            <a:ext cx="5565528" cy="6604036"/>
          </a:xfrm>
        </p:spPr>
      </p:pic>
    </p:spTree>
    <p:extLst>
      <p:ext uri="{BB962C8B-B14F-4D97-AF65-F5344CB8AC3E}">
        <p14:creationId xmlns:p14="http://schemas.microsoft.com/office/powerpoint/2010/main" val="153350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 rot="21039672">
            <a:off x="-769715" y="71736"/>
            <a:ext cx="3988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ΙΡΙΣ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Θέση περιεχομένου 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F170757-F519-426D-91FB-FEF71A311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1" y="2076118"/>
            <a:ext cx="10798598" cy="4394130"/>
          </a:xfrm>
        </p:spPr>
      </p:pic>
    </p:spTree>
    <p:extLst>
      <p:ext uri="{BB962C8B-B14F-4D97-AF65-F5344CB8AC3E}">
        <p14:creationId xmlns:p14="http://schemas.microsoft.com/office/powerpoint/2010/main" val="47567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8B97D24-0938-49BE-8E68-A4D15F426601}"/>
              </a:ext>
            </a:extLst>
          </p:cNvPr>
          <p:cNvSpPr/>
          <p:nvPr/>
        </p:nvSpPr>
        <p:spPr>
          <a:xfrm>
            <a:off x="0" y="263975"/>
            <a:ext cx="7219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ΚΩΝΣΤΑΝΤΙΝΑ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Θέση περιεχομένου 5" descr="Εικόνα που περιέχει φαγητό, ψυγείο&#10;&#10;Περιγραφή που δημιουργήθηκε αυτόματα">
            <a:extLst>
              <a:ext uri="{FF2B5EF4-FFF2-40B4-BE49-F238E27FC236}">
                <a16:creationId xmlns:a16="http://schemas.microsoft.com/office/drawing/2014/main" id="{EBDDCF94-EB1C-4B37-A8FA-3AA28CEBD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3309" y="1079647"/>
            <a:ext cx="6525377" cy="4894033"/>
          </a:xfr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2A5617-0544-4AA9-AA22-CD09091A9C82}"/>
              </a:ext>
            </a:extLst>
          </p:cNvPr>
          <p:cNvSpPr/>
          <p:nvPr/>
        </p:nvSpPr>
        <p:spPr>
          <a:xfrm rot="21039672">
            <a:off x="569113" y="245275"/>
            <a:ext cx="61777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D03B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ΜΙΚΑΕΛΛΑ</a:t>
            </a:r>
            <a:endParaRPr lang="en-GB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D03B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Θέση περιεχομένου 7" descr="Εικόνα που περιέχει πουκάμισο, πετσέτα&#10;&#10;Περιγραφή που δημιουργήθηκε αυτόματα">
            <a:extLst>
              <a:ext uri="{FF2B5EF4-FFF2-40B4-BE49-F238E27FC236}">
                <a16:creationId xmlns:a16="http://schemas.microsoft.com/office/drawing/2014/main" id="{FC94F413-02D1-4BF8-A52E-139E4AD9D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1256" y="1231545"/>
            <a:ext cx="6176053" cy="4632040"/>
          </a:xfrm>
        </p:spPr>
      </p:pic>
    </p:spTree>
    <p:extLst>
      <p:ext uri="{BB962C8B-B14F-4D97-AF65-F5344CB8AC3E}">
        <p14:creationId xmlns:p14="http://schemas.microsoft.com/office/powerpoint/2010/main" val="140875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Segoe Script</vt:lpstr>
      <vt:lpstr>Tahoma</vt:lpstr>
      <vt:lpstr>Wingdings 3</vt:lpstr>
      <vt:lpstr>Ιόν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2020-04-21T09:10:57Z</dcterms:created>
  <dcterms:modified xsi:type="dcterms:W3CDTF">2020-05-15T17:53:19Z</dcterms:modified>
</cp:coreProperties>
</file>