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3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0" r:id="rId3"/>
    <p:sldId id="268" r:id="rId4"/>
    <p:sldId id="266" r:id="rId5"/>
    <p:sldId id="267" r:id="rId6"/>
    <p:sldId id="261" r:id="rId7"/>
    <p:sldId id="262" r:id="rId8"/>
    <p:sldId id="265" r:id="rId9"/>
    <p:sldId id="258" r:id="rId10"/>
    <p:sldId id="269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983"/>
    <a:srgbClr val="CD03B5"/>
    <a:srgbClr val="CC0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7440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6F51AF-A732-4B95-AD80-88A162DEE581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69EF6C-D7CA-4F0B-BF31-83834918D93B}" type="datetime1">
              <a:rPr lang="el-GR" smtClean="0"/>
              <a:t>15/5/2020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CD6D-186F-4CB1-A992-04633AC8A8C3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6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164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8110881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6016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24164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99928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62299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18220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11709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6F15-017D-47C2-A8E2-C8FB3AD810B8}" type="datetime1">
              <a:rPr lang="el-GR" smtClean="0"/>
              <a:t>15/5/2020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7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4904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7239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C6D0-2DBD-4904-AD46-9927370509CC}" type="datetime1">
              <a:rPr lang="el-GR" smtClean="0"/>
              <a:t>15/5/2020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2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D1BC-25AA-49FA-931F-2B51A7604E1A}" type="datetime1">
              <a:rPr lang="el-GR" smtClean="0"/>
              <a:t>15/5/2020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2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624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649-1202-4868-BA4A-60237461304C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4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9972" y="2050789"/>
            <a:ext cx="6652028" cy="1378211"/>
          </a:xfrm>
        </p:spPr>
        <p:txBody>
          <a:bodyPr rtlCol="0">
            <a:normAutofit/>
          </a:bodyPr>
          <a:lstStyle/>
          <a:p>
            <a:pPr algn="l" rtl="0"/>
            <a:r>
              <a:rPr lang="el-GR" sz="4000" b="1" i="1" dirty="0">
                <a:solidFill>
                  <a:srgbClr val="CD03B5"/>
                </a:solidFill>
                <a:latin typeface="Segoe Script" panose="030B0504020000000003" pitchFamily="66" charset="0"/>
                <a:ea typeface="Tahoma" panose="020B0604030504040204" pitchFamily="34" charset="0"/>
                <a:cs typeface="Tahoma" panose="020B0604030504040204" pitchFamily="34" charset="0"/>
              </a:rPr>
              <a:t>Ανοιξιάτικες λήψεις</a:t>
            </a:r>
            <a:endParaRPr lang="el" sz="4000" b="1" i="1" dirty="0">
              <a:solidFill>
                <a:srgbClr val="CD03B5"/>
              </a:solidFill>
              <a:latin typeface="Segoe Script" panose="030B0504020000000003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F3E65132-D659-43CC-9C9E-247001974C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30930"/>
              </p:ext>
            </p:extLst>
          </p:nvPr>
        </p:nvGraphicFramePr>
        <p:xfrm>
          <a:off x="185835" y="-1"/>
          <a:ext cx="5354137" cy="6875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4" imgW="5248146" imgH="7867420" progId="AcroExch.Document.DC">
                  <p:embed/>
                </p:oleObj>
              </mc:Choice>
              <mc:Fallback>
                <p:oleObj name="Acrobat Document" r:id="rId4" imgW="5248146" imgH="78674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835" y="-1"/>
                        <a:ext cx="5354137" cy="6875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30EF6528-9D38-416E-9028-30845898E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9557" y="4198473"/>
            <a:ext cx="2131643" cy="1172351"/>
          </a:xfrm>
        </p:spPr>
        <p:txBody>
          <a:bodyPr rtlCol="0">
            <a:normAutofit/>
          </a:bodyPr>
          <a:lstStyle/>
          <a:p>
            <a:pPr algn="l" rtl="0"/>
            <a:r>
              <a:rPr lang="el-GR" b="1" i="1" dirty="0">
                <a:solidFill>
                  <a:srgbClr val="CD03B5"/>
                </a:solidFill>
                <a:latin typeface="Segoe Script" panose="030B0504020000000003" pitchFamily="66" charset="0"/>
                <a:ea typeface="Tahoma" panose="020B0604030504040204" pitchFamily="34" charset="0"/>
                <a:cs typeface="Tahoma" panose="020B0604030504040204" pitchFamily="34" charset="0"/>
              </a:rPr>
              <a:t>Ε΄ 3</a:t>
            </a:r>
            <a:endParaRPr lang="el" b="1" i="1" dirty="0">
              <a:solidFill>
                <a:srgbClr val="CD03B5"/>
              </a:solidFill>
              <a:latin typeface="Segoe Script" panose="030B0504020000000003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72A5617-0544-4AA9-AA22-CD09091A9C82}"/>
              </a:ext>
            </a:extLst>
          </p:cNvPr>
          <p:cNvSpPr/>
          <p:nvPr/>
        </p:nvSpPr>
        <p:spPr>
          <a:xfrm rot="21039672">
            <a:off x="569113" y="245275"/>
            <a:ext cx="61777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D03B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ΜΙΚΑΕΛΛΑ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D03B5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Θέση περιεχομένου 4" descr="Εικόνα που περιέχει εσωτερικό, λουλούδι, κτίριο, μικρό&#10;&#10;Περιγραφή που δημιουργήθηκε αυτόματα">
            <a:extLst>
              <a:ext uri="{FF2B5EF4-FFF2-40B4-BE49-F238E27FC236}">
                <a16:creationId xmlns:a16="http://schemas.microsoft.com/office/drawing/2014/main" id="{096DA687-690F-443D-864A-F9F2848B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1520" y="842928"/>
            <a:ext cx="6743407" cy="5057554"/>
          </a:xfrm>
        </p:spPr>
      </p:pic>
      <p:pic>
        <p:nvPicPr>
          <p:cNvPr id="7" name="Εικόνα 6" descr="Εικόνα που περιέχει εσωτερικό, πίνακας, καθιστός,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id="{385F9877-C1E7-42E2-8D7F-92621F8A4A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7427" y="1841532"/>
            <a:ext cx="6535836" cy="490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5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21039672">
            <a:off x="4801595" y="3000464"/>
            <a:ext cx="66936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D03B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Κ. Δήμητρα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D03B5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B0023DE-5E8C-43A1-ABAA-E422DD29322C}"/>
              </a:ext>
            </a:extLst>
          </p:cNvPr>
          <p:cNvSpPr/>
          <p:nvPr/>
        </p:nvSpPr>
        <p:spPr>
          <a:xfrm>
            <a:off x="299399" y="5534561"/>
            <a:ext cx="62043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D03B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Κα Δήμητρα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D03B5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FE4A618-8F42-43C1-9639-5BC2A2CA3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91" y="0"/>
            <a:ext cx="4230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DCBD167-AF19-4201-AB0A-61F46E9FD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45" y="0"/>
            <a:ext cx="2952307" cy="52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76FD9F1-2BEF-46C9-BF7B-30BFEBA2D9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78" y="0"/>
            <a:ext cx="3119662" cy="55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6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21039672">
            <a:off x="-75894" y="4141389"/>
            <a:ext cx="4583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ΕΛΕΑΝΑ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Θέση περιεχομένου 5" descr="Εικόνα που περιέχει φυτό, λουλούδι, μικρό, ροζ&#10;&#10;Περιγραφή που δημιουργήθηκε αυτόματα">
            <a:extLst>
              <a:ext uri="{FF2B5EF4-FFF2-40B4-BE49-F238E27FC236}">
                <a16:creationId xmlns:a16="http://schemas.microsoft.com/office/drawing/2014/main" id="{E07AC5C6-576D-4488-984F-32E88DB86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39" y="-1"/>
            <a:ext cx="2833687" cy="3778250"/>
          </a:xfrm>
        </p:spPr>
      </p:pic>
      <p:pic>
        <p:nvPicPr>
          <p:cNvPr id="8" name="Εικόνα 7" descr="Εικόνα που περιέχει φυτό, λουλούδι, τριαντάφυλλο, λευκό&#10;&#10;Περιγραφή που δημιουργήθηκε αυτόματα">
            <a:extLst>
              <a:ext uri="{FF2B5EF4-FFF2-40B4-BE49-F238E27FC236}">
                <a16:creationId xmlns:a16="http://schemas.microsoft.com/office/drawing/2014/main" id="{F7DE36CD-88CA-4D16-881A-5D09BBE5E6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11" y="-1"/>
            <a:ext cx="2833687" cy="3778249"/>
          </a:xfrm>
          <a:prstGeom prst="rect">
            <a:avLst/>
          </a:prstGeom>
        </p:spPr>
      </p:pic>
      <p:pic>
        <p:nvPicPr>
          <p:cNvPr id="11" name="Εικόνα 10" descr="Εικόνα που περιέχει υπαίθριος, φρούτο, πράσινο, καθισ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3CDD8D51-380A-4732-9965-52A1D32B5F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45" y="-58316"/>
            <a:ext cx="2833687" cy="3778250"/>
          </a:xfrm>
          <a:prstGeom prst="rect">
            <a:avLst/>
          </a:prstGeom>
        </p:spPr>
      </p:pic>
      <p:pic>
        <p:nvPicPr>
          <p:cNvPr id="13" name="Εικόνα 12" descr="Εικόνα που περιέχει λουλούδι, κίτρινο, φυτό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AE287D24-8835-4B54-BF3D-2203C1B175E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8" y="-58316"/>
            <a:ext cx="2921161" cy="3894881"/>
          </a:xfrm>
          <a:prstGeom prst="rect">
            <a:avLst/>
          </a:prstGeom>
        </p:spPr>
      </p:pic>
      <p:pic>
        <p:nvPicPr>
          <p:cNvPr id="15" name="Εικόνα 14" descr="Εικόνα που περιέχει υπαίθριος, ζώο, φαγητό, χλόη&#10;&#10;Περιγραφή που δημιουργήθηκε αυτόματα">
            <a:extLst>
              <a:ext uri="{FF2B5EF4-FFF2-40B4-BE49-F238E27FC236}">
                <a16:creationId xmlns:a16="http://schemas.microsoft.com/office/drawing/2014/main" id="{F2B12AC9-3750-4D7C-9275-BB4615260FB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38" y="2963118"/>
            <a:ext cx="2921162" cy="3894882"/>
          </a:xfrm>
          <a:prstGeom prst="rect">
            <a:avLst/>
          </a:prstGeom>
        </p:spPr>
      </p:pic>
      <p:pic>
        <p:nvPicPr>
          <p:cNvPr id="17" name="Εικόνα 16" descr="Εικόνα που περιέχει φυτό, υπαίθριος, λουλούδι, κόκκι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B77E287-66B1-40C7-9AAC-47655F96BD8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34" y="3660479"/>
            <a:ext cx="2398141" cy="3197521"/>
          </a:xfrm>
          <a:prstGeom prst="rect">
            <a:avLst/>
          </a:prstGeom>
        </p:spPr>
      </p:pic>
      <p:pic>
        <p:nvPicPr>
          <p:cNvPr id="19" name="Εικόνα 18" descr="Εικόνα που περιέχει φυτό, λουλούδι, μικρό, λευκό&#10;&#10;Περιγραφή που δημιουργήθηκε αυτόματα">
            <a:extLst>
              <a:ext uri="{FF2B5EF4-FFF2-40B4-BE49-F238E27FC236}">
                <a16:creationId xmlns:a16="http://schemas.microsoft.com/office/drawing/2014/main" id="{EA4C9EA0-7357-44A8-99AD-313B4719997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98" y="3686350"/>
            <a:ext cx="2524800" cy="314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9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20717596">
            <a:off x="6833555" y="4589326"/>
            <a:ext cx="52768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ΟΔΥΣΣΕΑΣ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Θέση περιεχομένου 5" descr="Εικόνα που περιέχει εσωτερικό, πίνακας, παράθυρο, καθισ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17D0A884-35C8-46C7-AA43-A2018E7AF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24" y="0"/>
            <a:ext cx="3795697" cy="5060931"/>
          </a:xfrm>
        </p:spPr>
      </p:pic>
      <p:pic>
        <p:nvPicPr>
          <p:cNvPr id="9" name="Εικόνα 8" descr="Εικόνα που περιέχει πίνακας, κατάστρωμα, κτίριο, ξύλι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AFA0A21F-23DB-4B56-8458-52D83EF8C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2" y="0"/>
            <a:ext cx="3795699" cy="50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2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72A5617-0544-4AA9-AA22-CD09091A9C82}"/>
              </a:ext>
            </a:extLst>
          </p:cNvPr>
          <p:cNvSpPr/>
          <p:nvPr/>
        </p:nvSpPr>
        <p:spPr>
          <a:xfrm rot="21039672">
            <a:off x="1529932" y="301141"/>
            <a:ext cx="38196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D03B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ΦΑΙΗ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D03B5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17DBAE-BFA8-4517-A9BE-1F6E33CC0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5F01E67-2CCB-4305-B799-72D3DE6DB7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68" y="2061178"/>
            <a:ext cx="338894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543C57C-17CB-447A-9E0E-1EAE2BF6F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" y="2916820"/>
            <a:ext cx="3941180" cy="394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1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1078834">
            <a:off x="6898692" y="631496"/>
            <a:ext cx="45127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ΑΝΤΡΕΑΣ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F65A4A2-5FD3-4F7B-AB70-84AADE3BDB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1" y="59718"/>
            <a:ext cx="3804515" cy="673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6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1078834">
            <a:off x="6827636" y="769370"/>
            <a:ext cx="51940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ΛΕΩΝΙΔΑΣ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Θέση περιεχομένου 5" descr="Εικόνα που περιέχει υπαίθριος, φράχτης, κτίριο, πόλη&#10;&#10;Περιγραφή που δημιουργήθηκε αυτόματα">
            <a:extLst>
              <a:ext uri="{FF2B5EF4-FFF2-40B4-BE49-F238E27FC236}">
                <a16:creationId xmlns:a16="http://schemas.microsoft.com/office/drawing/2014/main" id="{2EB1E654-06CE-4F2F-929E-4308225F0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17" y="1431089"/>
            <a:ext cx="7026293" cy="5269721"/>
          </a:xfrm>
        </p:spPr>
      </p:pic>
    </p:spTree>
    <p:extLst>
      <p:ext uri="{BB962C8B-B14F-4D97-AF65-F5344CB8AC3E}">
        <p14:creationId xmlns:p14="http://schemas.microsoft.com/office/powerpoint/2010/main" val="153350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21039672">
            <a:off x="7942307" y="5104841"/>
            <a:ext cx="38196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D03B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ΜΑΡΙΑ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D03B5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Θέση περιεχομένου 5" descr="Εικόνα που περιέχει υπαίθριος, φυτό, δέντρο, όρθ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46DBAE72-705D-4863-AE3F-57D80A96E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69" y="0"/>
            <a:ext cx="4949192" cy="6598924"/>
          </a:xfrm>
        </p:spPr>
      </p:pic>
    </p:spTree>
    <p:extLst>
      <p:ext uri="{BB962C8B-B14F-4D97-AF65-F5344CB8AC3E}">
        <p14:creationId xmlns:p14="http://schemas.microsoft.com/office/powerpoint/2010/main" val="166208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21039672">
            <a:off x="-769715" y="71736"/>
            <a:ext cx="39880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ΙΡΙΣ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5F99466F-3AFC-4E0F-9A49-56D2F7E845A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842569"/>
              </p:ext>
            </p:extLst>
          </p:nvPr>
        </p:nvGraphicFramePr>
        <p:xfrm>
          <a:off x="3506788" y="0"/>
          <a:ext cx="4491037" cy="635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667073" imgH="8019935" progId="AcroExch.Document.DC">
                  <p:embed/>
                </p:oleObj>
              </mc:Choice>
              <mc:Fallback>
                <p:oleObj name="Acrobat Document" r:id="rId3" imgW="5667073" imgH="80199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6788" y="0"/>
                        <a:ext cx="4491037" cy="635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67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19661467">
            <a:off x="201106" y="1965453"/>
            <a:ext cx="72196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ΚΩΝΣΤΑΝΤΙΝΑ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Θέση περιεχομένου 4" descr="Εικόνα που περιέχει βάζο, φυτό, λουλούδι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9DC90AFE-945D-4357-BB0C-BE8F97810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1" y="219637"/>
            <a:ext cx="4949307" cy="6599078"/>
          </a:xfr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19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Segoe Script</vt:lpstr>
      <vt:lpstr>Tahoma</vt:lpstr>
      <vt:lpstr>Wingdings 3</vt:lpstr>
      <vt:lpstr>Θρόισμα</vt:lpstr>
      <vt:lpstr>Acrobat Document</vt:lpstr>
      <vt:lpstr>Ε΄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2020-04-21T09:10:57Z</dcterms:created>
  <dcterms:modified xsi:type="dcterms:W3CDTF">2020-05-15T17:55:10Z</dcterms:modified>
</cp:coreProperties>
</file>